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BA1BF33-D08C-43F0-A482-07D04D819CF9}">
  <a:tblStyle styleId="{7BA1BF33-D08C-43F0-A482-07D04D819CF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6ECE6B9-06EB-49DC-9776-3567BAA208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5.xml"/><Relationship Id="rId33" Type="http://schemas.openxmlformats.org/officeDocument/2006/relationships/font" Target="fonts/OpenSans-italic.fntdata"/><Relationship Id="rId10" Type="http://schemas.openxmlformats.org/officeDocument/2006/relationships/slide" Target="slides/slide4.xml"/><Relationship Id="rId32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fcaca02d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fcaca02d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fcaca02d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fcaca02d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fb118ad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fb118ad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fcaca02d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fcaca02d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fcaca02d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fcaca02d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fcaca02d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fcaca02d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fcaca02d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fcaca02d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caca02d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caca02d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fcaca02d6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fcaca02d6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fcaca02d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fcaca02d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caca02d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caca02d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fcaca02d6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fcaca02d6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fcaca02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fcaca02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fcc3e43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fcc3e43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caca02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caca02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caca02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caca02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caca02d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caca02d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fcaca02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fcaca02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fcaca02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fcaca02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caca02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caca02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fcaca02d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fcaca02d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Design Space Exploration in CyberWorkBench</a:t>
            </a:r>
            <a:endParaRPr sz="36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Ant Colony Optimization </a:t>
            </a:r>
            <a:r>
              <a:rPr lang="en"/>
              <a:t>H</a:t>
            </a:r>
            <a:r>
              <a:rPr lang="en" sz="2400"/>
              <a:t>euristic</a:t>
            </a:r>
            <a:endParaRPr sz="2400"/>
          </a:p>
        </p:txBody>
      </p:sp>
      <p:sp>
        <p:nvSpPr>
          <p:cNvPr id="68" name="Google Shape;68;p13"/>
          <p:cNvSpPr txBox="1"/>
          <p:nvPr/>
        </p:nvSpPr>
        <p:spPr>
          <a:xfrm>
            <a:off x="3822050" y="4375450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Mark Sears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11/4/2019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 Movement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298" y="1262898"/>
            <a:ext cx="3081625" cy="29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2447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Ants in Action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325" y="0"/>
            <a:ext cx="3187450" cy="50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825" y="984575"/>
            <a:ext cx="3174350" cy="31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1182750" y="141825"/>
            <a:ext cx="67785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#check if this ant's position has already been evaluated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#to avoid repeating the same work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pos_hash = get_attr_hash(self.pos)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prev_QoR = QoRs.get(pos_hash)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if(prev_QoR != None):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	return (prev_QoR, -1, -1)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#else, need to run CWB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#modify the attr.h file according to the ant's position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header_name = name+"/attrs.h"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for i in range(1, len(attr)):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	if(i == 1): mode = "w" #on the first line, use write option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	else: mode = "a" #on all other lines, append to file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	printToFile(header_name, attr[i][self.pos[i]], mode)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#run CWB bdltran, record results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print("Running CWB for new design...")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print(self.pos)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CWB.bdlpars(name)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CWB.bdltran_gen_fcnt(name) #create  new .FCNT file for the new parse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CWB.bdltran(name)	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method = "ANT"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new_result = CWB.get_results_str(name, method, iteration, pos_hash)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if(new_result == ""): #if result is blank, there was an error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	return (9, -1, -1) # cost of 9 means 9 times worse than avg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#write the new result to file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printToFile(results_file, new_result, "a")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6545113" y="1885375"/>
            <a:ext cx="68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ave16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" y="0"/>
            <a:ext cx="4638750" cy="5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425" y="0"/>
            <a:ext cx="4515575" cy="188536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4933550" y="2389375"/>
            <a:ext cx="40308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Exhaustive search has 100% dominance.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Ant Colony ADRS &lt; 5%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Most Ant Colony iterations find majority of pareto optimal.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6479613" y="1852850"/>
            <a:ext cx="68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sobel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499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185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4926550" y="2421300"/>
            <a:ext cx="40308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There is one design which is best in both area and latency.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Boring search.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36275" cy="506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275" y="0"/>
            <a:ext cx="4507724" cy="18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6399038" y="1844425"/>
            <a:ext cx="98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kasumi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933550" y="2228425"/>
            <a:ext cx="40308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Ant Colony ADRS &lt; 10%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Only 5 designs in pareto optimal.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Most Ant Colony iterations find majority of pareto optimal.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6288950" y="2067750"/>
            <a:ext cx="128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914050" y="2571750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 this design, FUs matter more than pragmas!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100% FU dominance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11651" cy="50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1854" r="0" t="11909"/>
          <a:stretch/>
        </p:blipFill>
        <p:spPr>
          <a:xfrm>
            <a:off x="4611650" y="0"/>
            <a:ext cx="4495101" cy="1716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/>
        </p:nvSpPr>
        <p:spPr>
          <a:xfrm>
            <a:off x="6258175" y="1941925"/>
            <a:ext cx="128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4793575" y="2298400"/>
            <a:ext cx="41358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 single design has best area and latency.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Most Ant Colony iterations find best design.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11650" cy="50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650" y="0"/>
            <a:ext cx="4532351" cy="187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496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1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4698600" y="273402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 this design, FUs matter more than pragmas!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67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% FU dominance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6276900" y="2230013"/>
            <a:ext cx="11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decimation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4641151" cy="50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150" y="0"/>
            <a:ext cx="4502850" cy="19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6311475" y="1865325"/>
            <a:ext cx="11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decimation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4471275" y="2242775"/>
            <a:ext cx="4842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Semi-exhaustive search only covers ~10% of all possible pragma combinations in 3 days of runtime. Heuristic needed!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Ant Colony performs very well compared to semi-exhaustive search. ADRS &lt; ~5%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Ant Colony finds some designs better than the semi exhaustive search!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Space Exploration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Performing HLS can give vastly different results depending on the options used during synthesis. By tuning different “knobs”, the design space can be explored and the best results found.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Functional Units (FUs)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Pragmas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Options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Compa</a:t>
            </a:r>
            <a:r>
              <a:rPr lang="en"/>
              <a:t>r</a:t>
            </a:r>
            <a:r>
              <a:rPr lang="en"/>
              <a:t>ison</a:t>
            </a:r>
            <a:endParaRPr/>
          </a:p>
        </p:txBody>
      </p:sp>
      <p:graphicFrame>
        <p:nvGraphicFramePr>
          <p:cNvPr id="213" name="Google Shape;213;p32"/>
          <p:cNvGraphicFramePr/>
          <p:nvPr/>
        </p:nvGraphicFramePr>
        <p:xfrm>
          <a:off x="5856675" y="2053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{7BA1BF33-D08C-43F0-A482-07D04D819CF9}</a:tableStyleId>
              </a:tblPr>
              <a:tblGrid>
                <a:gridCol w="952500"/>
                <a:gridCol w="755400"/>
                <a:gridCol w="1448075"/>
              </a:tblGrid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Design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</a:t>
                      </a:r>
                      <a:r>
                        <a:rPr b="1" lang="en" sz="1000"/>
                        <a:t>xhaustive runtime (s)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</a:t>
                      </a:r>
                      <a:r>
                        <a:rPr b="1" lang="en" sz="1000"/>
                        <a:t>nt colony runtime (s) (avg of 10 runs)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ave16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sobel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740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kasumi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449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interpolation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5657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r>
                        <a:rPr lang="en" sz="1000"/>
                        <a:t>60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decimation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~</a:t>
                      </a:r>
                      <a:r>
                        <a:rPr lang="en" sz="1000"/>
                        <a:t>300,000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6803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4" name="Google Shape;214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9800"/>
            <a:ext cx="5551875" cy="3432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5856675" y="3596950"/>
            <a:ext cx="4030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Much faster runtime for large designs!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</a:t>
            </a:r>
            <a:endParaRPr/>
          </a:p>
        </p:txBody>
      </p:sp>
      <p:graphicFrame>
        <p:nvGraphicFramePr>
          <p:cNvPr id="221" name="Google Shape;221;p33"/>
          <p:cNvGraphicFramePr/>
          <p:nvPr/>
        </p:nvGraphicFramePr>
        <p:xfrm>
          <a:off x="1334875" y="132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{96ECE6B9-06EB-49DC-9776-3567BAA2082A}</a:tableStyleId>
              </a:tblPr>
              <a:tblGrid>
                <a:gridCol w="2356500"/>
                <a:gridCol w="1312825"/>
                <a:gridCol w="2954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Hyperparameter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Value used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Comment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ants per pragma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Scales with the search space. More pragmas need more ants!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Amount of pheromone produced per move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Determined empirically.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Pheromone evaporation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Results are very sensitive to evaporation rate.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Determined empirically.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Convergence Criteria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 at least 98% of ants don’t choose a new path, exit algorithm.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	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Heuristics are absolutely necessary for larger designs. As the dimensions of exploration increases (e.g. pragmas), the runtime of exhaustive searches explodes.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nuance to tuning heuristics. A deep understanding of how the heuristic works is needed to set appropriate hyperparameters.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DSE framework does a lot of work for you!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HLS DSE can find optimal designs quickly and efficiently.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Unit Exhaustive Search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76700" y="1547650"/>
            <a:ext cx="4786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HLS using different constraints on the Functional Units.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iteration, increase the number of allowed FUs until no change is seen.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Repeat until all possible FU combinations have been explored.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550" y="1547648"/>
            <a:ext cx="3906501" cy="2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 Search Results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61250"/>
            <a:ext cx="2717425" cy="27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258063" y="4326250"/>
            <a:ext cx="824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ave16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159650" y="4326250"/>
            <a:ext cx="824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sobel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887875" y="4326250"/>
            <a:ext cx="824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kasumi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574" y="1146338"/>
            <a:ext cx="2684608" cy="286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082" y="1137238"/>
            <a:ext cx="2618531" cy="286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6351825" y="4414875"/>
            <a:ext cx="1156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decimation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777775" y="4414875"/>
            <a:ext cx="1296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50" y="728613"/>
            <a:ext cx="3374538" cy="368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325" y="728613"/>
            <a:ext cx="3463220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Pragma Exhaustive Search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59775" y="1350300"/>
            <a:ext cx="5041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HLS using different combinations of pragmas.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Cycle through every possible combination to find the absolute best synthesis options.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Takes a very long time for large designs!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825" y="1492075"/>
            <a:ext cx="4017275" cy="27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Pragma Search Results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1258063" y="4326250"/>
            <a:ext cx="824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ave16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159650" y="4326250"/>
            <a:ext cx="824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sobel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7300275" y="4326250"/>
            <a:ext cx="824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kasumi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31" y="1194663"/>
            <a:ext cx="2833745" cy="308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699" y="1194658"/>
            <a:ext cx="2833749" cy="308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675" y="1194088"/>
            <a:ext cx="2833750" cy="30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5912363" y="4589825"/>
            <a:ext cx="1156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decimation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440738" y="4589825"/>
            <a:ext cx="1296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063" y="127775"/>
            <a:ext cx="4248789" cy="45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061262" cy="427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 Colony Optimization Heuristic (ACO)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numerous “ants” which sniff out the best solutions.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Initially, they move randomly.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Leave pheromones to attract other ants to “good” solutions.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Probability to choose a pragma is proportional to the amount of pheromones.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980" y="1266323"/>
            <a:ext cx="4294019" cy="37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